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8404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80108-854A-C254-50BB-003C9C9FF688}" name="Fieweger, Sam E - DATCP" initials="FD" userId="S::sam.fieweger_wi.gov#ext#@ostatemailokstate.onmicrosoft.com::167fc8c6-5f58-45f8-a620-195e0f8b9178" providerId="AD"/>
  <p188:author id="{71DF7572-B65A-01FD-6AB1-F84F4A0318F4}" name="Fieweger, Sam E - DATCP" initials="FSED" userId="S::sam.fieweger@wisconsin.gov::a4e356cf-61f6-48ce-ae6b-8d05aad3f1cc" providerId="AD"/>
  <p188:author id="{3BDCBC7C-EF98-CF9E-E9A5-98B3D1B24B2D}" name="Dorman, Elizabeth (MDARD)" initials="D(" userId="S::dormane_michigan.gov#ext#@ostatemailokstate.onmicrosoft.com::182c6357-f4cb-434e-bbdc-2d5c1ea2a8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AAB"/>
    <a:srgbClr val="045184"/>
    <a:srgbClr val="075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01AA3-5F39-419C-AA4E-6A1212479E70}" v="69" dt="2024-07-16T19:14:38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36" y="-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weger, Sam E - DATCP" userId="a4e356cf-61f6-48ce-ae6b-8d05aad3f1cc" providerId="ADAL" clId="{DFD01AA3-5F39-419C-AA4E-6A1212479E70}"/>
    <pc:docChg chg="undo custSel modSld">
      <pc:chgData name="Fieweger, Sam E - DATCP" userId="a4e356cf-61f6-48ce-ae6b-8d05aad3f1cc" providerId="ADAL" clId="{DFD01AA3-5F39-419C-AA4E-6A1212479E70}" dt="2024-07-16T19:18:02.789" v="754" actId="114"/>
      <pc:docMkLst>
        <pc:docMk/>
      </pc:docMkLst>
      <pc:sldChg chg="modSp mod delCm">
        <pc:chgData name="Fieweger, Sam E - DATCP" userId="a4e356cf-61f6-48ce-ae6b-8d05aad3f1cc" providerId="ADAL" clId="{DFD01AA3-5F39-419C-AA4E-6A1212479E70}" dt="2024-07-16T19:18:02.789" v="754" actId="114"/>
        <pc:sldMkLst>
          <pc:docMk/>
          <pc:sldMk cId="984456776" sldId="256"/>
        </pc:sldMkLst>
        <pc:spChg chg="mod">
          <ac:chgData name="Fieweger, Sam E - DATCP" userId="a4e356cf-61f6-48ce-ae6b-8d05aad3f1cc" providerId="ADAL" clId="{DFD01AA3-5F39-419C-AA4E-6A1212479E70}" dt="2024-07-15T16:00:13.271" v="633" actId="12788"/>
          <ac:spMkLst>
            <pc:docMk/>
            <pc:sldMk cId="984456776" sldId="256"/>
            <ac:spMk id="12" creationId="{30821B31-91FB-23B2-F586-9453CED96BEA}"/>
          </ac:spMkLst>
        </pc:spChg>
        <pc:spChg chg="mod">
          <ac:chgData name="Fieweger, Sam E - DATCP" userId="a4e356cf-61f6-48ce-ae6b-8d05aad3f1cc" providerId="ADAL" clId="{DFD01AA3-5F39-419C-AA4E-6A1212479E70}" dt="2024-07-15T15:56:40.022" v="608" actId="12789"/>
          <ac:spMkLst>
            <pc:docMk/>
            <pc:sldMk cId="984456776" sldId="256"/>
            <ac:spMk id="13" creationId="{D396BA8E-1D0D-969F-D446-7225BF3A6AA4}"/>
          </ac:spMkLst>
        </pc:spChg>
        <pc:spChg chg="mod">
          <ac:chgData name="Fieweger, Sam E - DATCP" userId="a4e356cf-61f6-48ce-ae6b-8d05aad3f1cc" providerId="ADAL" clId="{DFD01AA3-5F39-419C-AA4E-6A1212479E70}" dt="2024-07-16T19:18:02.789" v="754" actId="114"/>
          <ac:spMkLst>
            <pc:docMk/>
            <pc:sldMk cId="984456776" sldId="256"/>
            <ac:spMk id="14" creationId="{F2A317AA-CBF1-97A4-0CFF-0D3C1F81CF3D}"/>
          </ac:spMkLst>
        </pc:spChg>
        <pc:spChg chg="mod">
          <ac:chgData name="Fieweger, Sam E - DATCP" userId="a4e356cf-61f6-48ce-ae6b-8d05aad3f1cc" providerId="ADAL" clId="{DFD01AA3-5F39-419C-AA4E-6A1212479E70}" dt="2024-07-15T15:56:50.593" v="609" actId="12789"/>
          <ac:spMkLst>
            <pc:docMk/>
            <pc:sldMk cId="984456776" sldId="256"/>
            <ac:spMk id="15" creationId="{84C2050D-C739-6DE0-D265-553431206ED9}"/>
          </ac:spMkLst>
        </pc:spChg>
        <pc:spChg chg="mod">
          <ac:chgData name="Fieweger, Sam E - DATCP" userId="a4e356cf-61f6-48ce-ae6b-8d05aad3f1cc" providerId="ADAL" clId="{DFD01AA3-5F39-419C-AA4E-6A1212479E70}" dt="2024-07-15T15:56:40.022" v="608" actId="12789"/>
          <ac:spMkLst>
            <pc:docMk/>
            <pc:sldMk cId="984456776" sldId="256"/>
            <ac:spMk id="22" creationId="{FA02AEFE-39D3-8EA9-44AA-343A75ED72DE}"/>
          </ac:spMkLst>
        </pc:spChg>
        <pc:spChg chg="mod">
          <ac:chgData name="Fieweger, Sam E - DATCP" userId="a4e356cf-61f6-48ce-ae6b-8d05aad3f1cc" providerId="ADAL" clId="{DFD01AA3-5F39-419C-AA4E-6A1212479E70}" dt="2024-07-16T19:17:00.593" v="753" actId="20577"/>
          <ac:spMkLst>
            <pc:docMk/>
            <pc:sldMk cId="984456776" sldId="256"/>
            <ac:spMk id="23" creationId="{F791AFFB-69CA-AECC-66D0-D283193F59A2}"/>
          </ac:spMkLst>
        </pc:spChg>
        <pc:spChg chg="mod">
          <ac:chgData name="Fieweger, Sam E - DATCP" userId="a4e356cf-61f6-48ce-ae6b-8d05aad3f1cc" providerId="ADAL" clId="{DFD01AA3-5F39-419C-AA4E-6A1212479E70}" dt="2024-07-15T16:01:26.582" v="649" actId="12788"/>
          <ac:spMkLst>
            <pc:docMk/>
            <pc:sldMk cId="984456776" sldId="256"/>
            <ac:spMk id="26" creationId="{5F6B7790-A55E-12EE-6763-3CFDF54CEDDB}"/>
          </ac:spMkLst>
        </pc:spChg>
        <pc:spChg chg="mod">
          <ac:chgData name="Fieweger, Sam E - DATCP" userId="a4e356cf-61f6-48ce-ae6b-8d05aad3f1cc" providerId="ADAL" clId="{DFD01AA3-5F39-419C-AA4E-6A1212479E70}" dt="2024-07-16T19:15:39.809" v="739" actId="20577"/>
          <ac:spMkLst>
            <pc:docMk/>
            <pc:sldMk cId="984456776" sldId="256"/>
            <ac:spMk id="27" creationId="{2DD96BDD-2FEA-300F-546F-B6CCB0455680}"/>
          </ac:spMkLst>
        </pc:spChg>
        <pc:spChg chg="mod">
          <ac:chgData name="Fieweger, Sam E - DATCP" userId="a4e356cf-61f6-48ce-ae6b-8d05aad3f1cc" providerId="ADAL" clId="{DFD01AA3-5F39-419C-AA4E-6A1212479E70}" dt="2024-07-15T16:06:23.846" v="665" actId="207"/>
          <ac:spMkLst>
            <pc:docMk/>
            <pc:sldMk cId="984456776" sldId="256"/>
            <ac:spMk id="28" creationId="{7C67121D-27DA-5DBE-049F-40676D31BFB1}"/>
          </ac:spMkLst>
        </pc:spChg>
        <pc:spChg chg="mod">
          <ac:chgData name="Fieweger, Sam E - DATCP" userId="a4e356cf-61f6-48ce-ae6b-8d05aad3f1cc" providerId="ADAL" clId="{DFD01AA3-5F39-419C-AA4E-6A1212479E70}" dt="2024-07-15T15:57:12.921" v="613" actId="12789"/>
          <ac:spMkLst>
            <pc:docMk/>
            <pc:sldMk cId="984456776" sldId="256"/>
            <ac:spMk id="32" creationId="{5BAE1ECC-3F67-876E-D4AE-3138590C1924}"/>
          </ac:spMkLst>
        </pc:spChg>
        <pc:spChg chg="mod">
          <ac:chgData name="Fieweger, Sam E - DATCP" userId="a4e356cf-61f6-48ce-ae6b-8d05aad3f1cc" providerId="ADAL" clId="{DFD01AA3-5F39-419C-AA4E-6A1212479E70}" dt="2024-07-15T15:57:12.921" v="613" actId="12789"/>
          <ac:spMkLst>
            <pc:docMk/>
            <pc:sldMk cId="984456776" sldId="256"/>
            <ac:spMk id="33" creationId="{6ADEAB34-DA1A-EDA2-E29E-71FD855B0B7A}"/>
          </ac:spMkLst>
        </pc:spChg>
        <pc:spChg chg="mod">
          <ac:chgData name="Fieweger, Sam E - DATCP" userId="a4e356cf-61f6-48ce-ae6b-8d05aad3f1cc" providerId="ADAL" clId="{DFD01AA3-5F39-419C-AA4E-6A1212479E70}" dt="2024-07-15T16:03:24.076" v="663" actId="14100"/>
          <ac:spMkLst>
            <pc:docMk/>
            <pc:sldMk cId="984456776" sldId="256"/>
            <ac:spMk id="35" creationId="{43C161CE-8926-18DE-7235-EA1017862791}"/>
          </ac:spMkLst>
        </pc:spChg>
        <pc:spChg chg="mod">
          <ac:chgData name="Fieweger, Sam E - DATCP" userId="a4e356cf-61f6-48ce-ae6b-8d05aad3f1cc" providerId="ADAL" clId="{DFD01AA3-5F39-419C-AA4E-6A1212479E70}" dt="2024-07-15T16:12:39.007" v="729" actId="1076"/>
          <ac:spMkLst>
            <pc:docMk/>
            <pc:sldMk cId="984456776" sldId="256"/>
            <ac:spMk id="42" creationId="{EB77EDB4-5A5C-273F-F3CF-75B6A3FD69EE}"/>
          </ac:spMkLst>
        </pc:spChg>
        <pc:spChg chg="mod">
          <ac:chgData name="Fieweger, Sam E - DATCP" userId="a4e356cf-61f6-48ce-ae6b-8d05aad3f1cc" providerId="ADAL" clId="{DFD01AA3-5F39-419C-AA4E-6A1212479E70}" dt="2024-07-15T16:08:17.639" v="692" actId="1076"/>
          <ac:spMkLst>
            <pc:docMk/>
            <pc:sldMk cId="984456776" sldId="256"/>
            <ac:spMk id="43" creationId="{D1AAA299-CA42-48D4-8CD5-AB8F88DB7E00}"/>
          </ac:spMkLst>
        </pc:spChg>
        <pc:spChg chg="mod">
          <ac:chgData name="Fieweger, Sam E - DATCP" userId="a4e356cf-61f6-48ce-ae6b-8d05aad3f1cc" providerId="ADAL" clId="{DFD01AA3-5F39-419C-AA4E-6A1212479E70}" dt="2024-07-15T16:10:50.215" v="716" actId="1076"/>
          <ac:spMkLst>
            <pc:docMk/>
            <pc:sldMk cId="984456776" sldId="256"/>
            <ac:spMk id="44" creationId="{9FEC8174-6653-36F6-1B2E-C7B7FE8A176D}"/>
          </ac:spMkLst>
        </pc:spChg>
        <pc:spChg chg="mod">
          <ac:chgData name="Fieweger, Sam E - DATCP" userId="a4e356cf-61f6-48ce-ae6b-8d05aad3f1cc" providerId="ADAL" clId="{DFD01AA3-5F39-419C-AA4E-6A1212479E70}" dt="2024-07-15T16:07:12.583" v="673" actId="1076"/>
          <ac:spMkLst>
            <pc:docMk/>
            <pc:sldMk cId="984456776" sldId="256"/>
            <ac:spMk id="45" creationId="{91921937-8B91-ACBD-288B-988E318A97E9}"/>
          </ac:spMkLst>
        </pc:spChg>
        <pc:spChg chg="mod">
          <ac:chgData name="Fieweger, Sam E - DATCP" userId="a4e356cf-61f6-48ce-ae6b-8d05aad3f1cc" providerId="ADAL" clId="{DFD01AA3-5F39-419C-AA4E-6A1212479E70}" dt="2024-07-15T16:07:49.640" v="681" actId="1076"/>
          <ac:spMkLst>
            <pc:docMk/>
            <pc:sldMk cId="984456776" sldId="256"/>
            <ac:spMk id="46" creationId="{82099FB0-A618-FD3A-6E1B-09E0F211004F}"/>
          </ac:spMkLst>
        </pc:spChg>
        <pc:spChg chg="mod">
          <ac:chgData name="Fieweger, Sam E - DATCP" userId="a4e356cf-61f6-48ce-ae6b-8d05aad3f1cc" providerId="ADAL" clId="{DFD01AA3-5F39-419C-AA4E-6A1212479E70}" dt="2024-07-15T16:11:26.071" v="721" actId="14100"/>
          <ac:spMkLst>
            <pc:docMk/>
            <pc:sldMk cId="984456776" sldId="256"/>
            <ac:spMk id="47" creationId="{9C2F033C-D716-4B5B-F1A1-93C52427694A}"/>
          </ac:spMkLst>
        </pc:spChg>
        <pc:spChg chg="mod">
          <ac:chgData name="Fieweger, Sam E - DATCP" userId="a4e356cf-61f6-48ce-ae6b-8d05aad3f1cc" providerId="ADAL" clId="{DFD01AA3-5F39-419C-AA4E-6A1212479E70}" dt="2024-07-15T16:09:02.829" v="700" actId="1076"/>
          <ac:spMkLst>
            <pc:docMk/>
            <pc:sldMk cId="984456776" sldId="256"/>
            <ac:spMk id="50" creationId="{531557AF-F7A7-37D2-8DE9-FF45A1C43762}"/>
          </ac:spMkLst>
        </pc:spChg>
        <pc:spChg chg="mod">
          <ac:chgData name="Fieweger, Sam E - DATCP" userId="a4e356cf-61f6-48ce-ae6b-8d05aad3f1cc" providerId="ADAL" clId="{DFD01AA3-5F39-419C-AA4E-6A1212479E70}" dt="2024-07-15T16:08:37.117" v="694" actId="255"/>
          <ac:spMkLst>
            <pc:docMk/>
            <pc:sldMk cId="984456776" sldId="256"/>
            <ac:spMk id="52" creationId="{AF2EB176-9CF5-1FE5-9CFB-563788298136}"/>
          </ac:spMkLst>
        </pc:spChg>
        <pc:spChg chg="mod">
          <ac:chgData name="Fieweger, Sam E - DATCP" userId="a4e356cf-61f6-48ce-ae6b-8d05aad3f1cc" providerId="ADAL" clId="{DFD01AA3-5F39-419C-AA4E-6A1212479E70}" dt="2024-07-15T16:08:40.375" v="695" actId="14100"/>
          <ac:spMkLst>
            <pc:docMk/>
            <pc:sldMk cId="984456776" sldId="256"/>
            <ac:spMk id="54" creationId="{B06650E3-B618-04B8-5C8B-C6AE2850DF3A}"/>
          </ac:spMkLst>
        </pc:spChg>
        <pc:grpChg chg="mod">
          <ac:chgData name="Fieweger, Sam E - DATCP" userId="a4e356cf-61f6-48ce-ae6b-8d05aad3f1cc" providerId="ADAL" clId="{DFD01AA3-5F39-419C-AA4E-6A1212479E70}" dt="2024-07-16T19:15:01.390" v="731" actId="1036"/>
          <ac:grpSpMkLst>
            <pc:docMk/>
            <pc:sldMk cId="984456776" sldId="256"/>
            <ac:grpSpMk id="5" creationId="{5F865B9E-F972-0EC9-3B03-06F7222479FA}"/>
          </ac:grpSpMkLst>
        </pc:grpChg>
        <pc:grpChg chg="mod">
          <ac:chgData name="Fieweger, Sam E - DATCP" userId="a4e356cf-61f6-48ce-ae6b-8d05aad3f1cc" providerId="ADAL" clId="{DFD01AA3-5F39-419C-AA4E-6A1212479E70}" dt="2024-07-16T19:14:58.264" v="730" actId="1036"/>
          <ac:grpSpMkLst>
            <pc:docMk/>
            <pc:sldMk cId="984456776" sldId="256"/>
            <ac:grpSpMk id="8" creationId="{E809CE3B-F1AB-A0CB-FA44-A2BE7131F477}"/>
          </ac:grpSpMkLst>
        </pc:grpChg>
        <pc:picChg chg="mod">
          <ac:chgData name="Fieweger, Sam E - DATCP" userId="a4e356cf-61f6-48ce-ae6b-8d05aad3f1cc" providerId="ADAL" clId="{DFD01AA3-5F39-419C-AA4E-6A1212479E70}" dt="2024-07-15T16:09:19.117" v="701" actId="1076"/>
          <ac:picMkLst>
            <pc:docMk/>
            <pc:sldMk cId="984456776" sldId="256"/>
            <ac:picMk id="31" creationId="{5443EB44-14E1-C436-11F6-A087AC049E20}"/>
          </ac:picMkLst>
        </pc:picChg>
        <pc:picChg chg="mod">
          <ac:chgData name="Fieweger, Sam E - DATCP" userId="a4e356cf-61f6-48ce-ae6b-8d05aad3f1cc" providerId="ADAL" clId="{DFD01AA3-5F39-419C-AA4E-6A1212479E70}" dt="2024-07-15T16:09:23.445" v="703" actId="14100"/>
          <ac:picMkLst>
            <pc:docMk/>
            <pc:sldMk cId="984456776" sldId="256"/>
            <ac:picMk id="36" creationId="{9ADF5BA4-8991-9883-B322-6D39A2AFC88C}"/>
          </ac:picMkLst>
        </pc:picChg>
        <pc:picChg chg="mod">
          <ac:chgData name="Fieweger, Sam E - DATCP" userId="a4e356cf-61f6-48ce-ae6b-8d05aad3f1cc" providerId="ADAL" clId="{DFD01AA3-5F39-419C-AA4E-6A1212479E70}" dt="2024-07-15T16:09:27.310" v="705" actId="14100"/>
          <ac:picMkLst>
            <pc:docMk/>
            <pc:sldMk cId="984456776" sldId="256"/>
            <ac:picMk id="37" creationId="{080C49EB-F3E2-806C-6D17-8F1ABE7EB6DF}"/>
          </ac:picMkLst>
        </pc:picChg>
        <pc:picChg chg="mod">
          <ac:chgData name="Fieweger, Sam E - DATCP" userId="a4e356cf-61f6-48ce-ae6b-8d05aad3f1cc" providerId="ADAL" clId="{DFD01AA3-5F39-419C-AA4E-6A1212479E70}" dt="2024-07-15T16:09:31.655" v="707" actId="14100"/>
          <ac:picMkLst>
            <pc:docMk/>
            <pc:sldMk cId="984456776" sldId="256"/>
            <ac:picMk id="38" creationId="{B3C44407-F365-6E78-0200-8C8C7DA8EFF8}"/>
          </ac:picMkLst>
        </pc:picChg>
        <pc:picChg chg="mod ord modCrop">
          <ac:chgData name="Fieweger, Sam E - DATCP" userId="a4e356cf-61f6-48ce-ae6b-8d05aad3f1cc" providerId="ADAL" clId="{DFD01AA3-5F39-419C-AA4E-6A1212479E70}" dt="2024-07-15T16:10:35.286" v="713" actId="1076"/>
          <ac:picMkLst>
            <pc:docMk/>
            <pc:sldMk cId="984456776" sldId="256"/>
            <ac:picMk id="40" creationId="{79DE622C-2F0D-9342-4301-08F3EEB0772A}"/>
          </ac:picMkLst>
        </pc:picChg>
        <pc:picChg chg="mod">
          <ac:chgData name="Fieweger, Sam E - DATCP" userId="a4e356cf-61f6-48ce-ae6b-8d05aad3f1cc" providerId="ADAL" clId="{DFD01AA3-5F39-419C-AA4E-6A1212479E70}" dt="2024-07-15T16:11:14.510" v="719" actId="14100"/>
          <ac:picMkLst>
            <pc:docMk/>
            <pc:sldMk cId="984456776" sldId="256"/>
            <ac:picMk id="41" creationId="{4F81024C-7FA0-CAE3-5ED6-F42F5DEA0184}"/>
          </ac:picMkLst>
        </pc:picChg>
        <pc:picChg chg="mod">
          <ac:chgData name="Fieweger, Sam E - DATCP" userId="a4e356cf-61f6-48ce-ae6b-8d05aad3f1cc" providerId="ADAL" clId="{DFD01AA3-5F39-419C-AA4E-6A1212479E70}" dt="2024-07-15T16:12:26.472" v="728" actId="14100"/>
          <ac:picMkLst>
            <pc:docMk/>
            <pc:sldMk cId="984456776" sldId="256"/>
            <ac:picMk id="48" creationId="{ED0AC915-6C45-8711-BB9B-010C2141FDD6}"/>
          </ac:picMkLst>
        </pc:picChg>
        <pc:picChg chg="mod modCrop">
          <ac:chgData name="Fieweger, Sam E - DATCP" userId="a4e356cf-61f6-48ce-ae6b-8d05aad3f1cc" providerId="ADAL" clId="{DFD01AA3-5F39-419C-AA4E-6A1212479E70}" dt="2024-07-15T16:12:20.311" v="727" actId="14100"/>
          <ac:picMkLst>
            <pc:docMk/>
            <pc:sldMk cId="984456776" sldId="256"/>
            <ac:picMk id="53" creationId="{AB8DD38B-1956-89FE-B8C2-8B92FBA15D5B}"/>
          </ac:picMkLst>
        </pc:picChg>
      </pc:sldChg>
    </pc:docChg>
  </pc:docChgLst>
  <pc:docChgLst>
    <pc:chgData name="Fieweger, Sam E - DATCP" userId="S::sam.fieweger_wi.gov#ext#@ostatemailokstate.onmicrosoft.com::167fc8c6-5f58-45f8-a620-195e0f8b9178" providerId="AD" clId="Web-{FF1CA54B-D927-45CD-91F6-5D65F5E3E250}"/>
    <pc:docChg chg="mod">
      <pc:chgData name="Fieweger, Sam E - DATCP" userId="S::sam.fieweger_wi.gov#ext#@ostatemailokstate.onmicrosoft.com::167fc8c6-5f58-45f8-a620-195e0f8b9178" providerId="AD" clId="Web-{FF1CA54B-D927-45CD-91F6-5D65F5E3E250}" dt="2024-06-10T19:32:03.870" v="1"/>
      <pc:docMkLst>
        <pc:docMk/>
      </pc:docMkLst>
      <pc:sldChg chg="modCm">
        <pc:chgData name="Fieweger, Sam E - DATCP" userId="S::sam.fieweger_wi.gov#ext#@ostatemailokstate.onmicrosoft.com::167fc8c6-5f58-45f8-a620-195e0f8b9178" providerId="AD" clId="Web-{FF1CA54B-D927-45CD-91F6-5D65F5E3E250}" dt="2024-06-10T19:32:03.870" v="1"/>
        <pc:sldMkLst>
          <pc:docMk/>
          <pc:sldMk cId="984456776" sldId="256"/>
        </pc:sldMkLst>
      </pc:sldChg>
    </pc:docChg>
  </pc:docChgLst>
  <pc:docChgLst>
    <pc:chgData name="Fieweger, Sam E - DATCP" userId="a4e356cf-61f6-48ce-ae6b-8d05aad3f1cc" providerId="ADAL" clId="{0D18EDA8-4409-4FFF-8961-00291AF1F90C}"/>
    <pc:docChg chg="undo custSel modSld">
      <pc:chgData name="Fieweger, Sam E - DATCP" userId="a4e356cf-61f6-48ce-ae6b-8d05aad3f1cc" providerId="ADAL" clId="{0D18EDA8-4409-4FFF-8961-00291AF1F90C}" dt="2024-06-05T16:56:53.432" v="4741" actId="1035"/>
      <pc:docMkLst>
        <pc:docMk/>
      </pc:docMkLst>
      <pc:sldChg chg="addSp delSp modSp mod addCm modCm">
        <pc:chgData name="Fieweger, Sam E - DATCP" userId="a4e356cf-61f6-48ce-ae6b-8d05aad3f1cc" providerId="ADAL" clId="{0D18EDA8-4409-4FFF-8961-00291AF1F90C}" dt="2024-06-05T16:56:53.432" v="4741" actId="1035"/>
        <pc:sldMkLst>
          <pc:docMk/>
          <pc:sldMk cId="984456776" sldId="256"/>
        </pc:sldMkLst>
        <pc:spChg chg="add mod">
          <ac:chgData name="Fieweger, Sam E - DATCP" userId="a4e356cf-61f6-48ce-ae6b-8d05aad3f1cc" providerId="ADAL" clId="{0D18EDA8-4409-4FFF-8961-00291AF1F90C}" dt="2024-06-05T16:56:53.432" v="4741" actId="1035"/>
          <ac:spMkLst>
            <pc:docMk/>
            <pc:sldMk cId="984456776" sldId="256"/>
            <ac:spMk id="2" creationId="{B936CB0B-1297-7167-BAD3-3B02C1BFACB1}"/>
          </ac:spMkLst>
        </pc:spChg>
        <pc:spChg chg="del">
          <ac:chgData name="Fieweger, Sam E - DATCP" userId="a4e356cf-61f6-48ce-ae6b-8d05aad3f1cc" providerId="ADAL" clId="{0D18EDA8-4409-4FFF-8961-00291AF1F90C}" dt="2024-06-04T20:51:02.486" v="4" actId="478"/>
          <ac:spMkLst>
            <pc:docMk/>
            <pc:sldMk cId="984456776" sldId="256"/>
            <ac:spMk id="4" creationId="{1819E3CE-6D35-90DF-D2DB-93A38172E640}"/>
          </ac:spMkLst>
        </pc:spChg>
        <pc:spChg chg="add mod ord">
          <ac:chgData name="Fieweger, Sam E - DATCP" userId="a4e356cf-61f6-48ce-ae6b-8d05aad3f1cc" providerId="ADAL" clId="{0D18EDA8-4409-4FFF-8961-00291AF1F90C}" dt="2024-06-04T21:03:38.340" v="48" actId="14100"/>
          <ac:spMkLst>
            <pc:docMk/>
            <pc:sldMk cId="984456776" sldId="256"/>
            <ac:spMk id="7" creationId="{5B1ADDF7-8ED5-67E6-5814-C3A32DC4B055}"/>
          </ac:spMkLst>
        </pc:spChg>
        <pc:spChg chg="mod">
          <ac:chgData name="Fieweger, Sam E - DATCP" userId="a4e356cf-61f6-48ce-ae6b-8d05aad3f1cc" providerId="ADAL" clId="{0D18EDA8-4409-4FFF-8961-00291AF1F90C}" dt="2024-06-04T21:03:11.981" v="45" actId="1076"/>
          <ac:spMkLst>
            <pc:docMk/>
            <pc:sldMk cId="984456776" sldId="256"/>
            <ac:spMk id="10" creationId="{58752836-5E25-1BE8-B8D6-55946078556A}"/>
          </ac:spMkLst>
        </pc:spChg>
        <pc:spChg chg="mod">
          <ac:chgData name="Fieweger, Sam E - DATCP" userId="a4e356cf-61f6-48ce-ae6b-8d05aad3f1cc" providerId="ADAL" clId="{0D18EDA8-4409-4FFF-8961-00291AF1F90C}" dt="2024-06-04T21:03:13.130" v="46" actId="1076"/>
          <ac:spMkLst>
            <pc:docMk/>
            <pc:sldMk cId="984456776" sldId="256"/>
            <ac:spMk id="11" creationId="{87DBB3FF-20C6-1DA7-890B-4C82ADC9DACD}"/>
          </ac:spMkLst>
        </pc:spChg>
        <pc:spChg chg="add mod">
          <ac:chgData name="Fieweger, Sam E - DATCP" userId="a4e356cf-61f6-48ce-ae6b-8d05aad3f1cc" providerId="ADAL" clId="{0D18EDA8-4409-4FFF-8961-00291AF1F90C}" dt="2024-06-05T16:12:34.606" v="2399" actId="1076"/>
          <ac:spMkLst>
            <pc:docMk/>
            <pc:sldMk cId="984456776" sldId="256"/>
            <ac:spMk id="12" creationId="{30821B31-91FB-23B2-F586-9453CED96BEA}"/>
          </ac:spMkLst>
        </pc:spChg>
        <pc:spChg chg="add mod">
          <ac:chgData name="Fieweger, Sam E - DATCP" userId="a4e356cf-61f6-48ce-ae6b-8d05aad3f1cc" providerId="ADAL" clId="{0D18EDA8-4409-4FFF-8961-00291AF1F90C}" dt="2024-06-05T15:24:54.367" v="941" actId="207"/>
          <ac:spMkLst>
            <pc:docMk/>
            <pc:sldMk cId="984456776" sldId="256"/>
            <ac:spMk id="13" creationId="{D396BA8E-1D0D-969F-D446-7225BF3A6AA4}"/>
          </ac:spMkLst>
        </pc:spChg>
        <pc:spChg chg="add mod ord">
          <ac:chgData name="Fieweger, Sam E - DATCP" userId="a4e356cf-61f6-48ce-ae6b-8d05aad3f1cc" providerId="ADAL" clId="{0D18EDA8-4409-4FFF-8961-00291AF1F90C}" dt="2024-06-05T16:40:47.750" v="3608" actId="14100"/>
          <ac:spMkLst>
            <pc:docMk/>
            <pc:sldMk cId="984456776" sldId="256"/>
            <ac:spMk id="14" creationId="{F2A317AA-CBF1-97A4-0CFF-0D3C1F81CF3D}"/>
          </ac:spMkLst>
        </pc:spChg>
        <pc:spChg chg="add mod">
          <ac:chgData name="Fieweger, Sam E - DATCP" userId="a4e356cf-61f6-48ce-ae6b-8d05aad3f1cc" providerId="ADAL" clId="{0D18EDA8-4409-4FFF-8961-00291AF1F90C}" dt="2024-06-04T21:10:03.194" v="63" actId="20577"/>
          <ac:spMkLst>
            <pc:docMk/>
            <pc:sldMk cId="984456776" sldId="256"/>
            <ac:spMk id="15" creationId="{84C2050D-C739-6DE0-D265-553431206ED9}"/>
          </ac:spMkLst>
        </pc:spChg>
        <pc:spChg chg="add del mod">
          <ac:chgData name="Fieweger, Sam E - DATCP" userId="a4e356cf-61f6-48ce-ae6b-8d05aad3f1cc" providerId="ADAL" clId="{0D18EDA8-4409-4FFF-8961-00291AF1F90C}" dt="2024-06-05T15:19:34.658" v="890" actId="478"/>
          <ac:spMkLst>
            <pc:docMk/>
            <pc:sldMk cId="984456776" sldId="256"/>
            <ac:spMk id="16" creationId="{D2BD8FF9-ADFA-2A00-A377-B16E1C44BDC6}"/>
          </ac:spMkLst>
        </pc:spChg>
        <pc:spChg chg="add del">
          <ac:chgData name="Fieweger, Sam E - DATCP" userId="a4e356cf-61f6-48ce-ae6b-8d05aad3f1cc" providerId="ADAL" clId="{0D18EDA8-4409-4FFF-8961-00291AF1F90C}" dt="2024-06-05T15:13:26.633" v="770" actId="478"/>
          <ac:spMkLst>
            <pc:docMk/>
            <pc:sldMk cId="984456776" sldId="256"/>
            <ac:spMk id="17" creationId="{900A6C85-D147-5194-E1F8-D7168251A1C6}"/>
          </ac:spMkLst>
        </pc:spChg>
        <pc:spChg chg="add mod ord">
          <ac:chgData name="Fieweger, Sam E - DATCP" userId="a4e356cf-61f6-48ce-ae6b-8d05aad3f1cc" providerId="ADAL" clId="{0D18EDA8-4409-4FFF-8961-00291AF1F90C}" dt="2024-06-05T15:22:45.015" v="939" actId="164"/>
          <ac:spMkLst>
            <pc:docMk/>
            <pc:sldMk cId="984456776" sldId="256"/>
            <ac:spMk id="19" creationId="{89086760-4D98-258B-DE16-942F24E274A1}"/>
          </ac:spMkLst>
        </pc:spChg>
        <pc:spChg chg="add mod ord">
          <ac:chgData name="Fieweger, Sam E - DATCP" userId="a4e356cf-61f6-48ce-ae6b-8d05aad3f1cc" providerId="ADAL" clId="{0D18EDA8-4409-4FFF-8961-00291AF1F90C}" dt="2024-06-05T15:22:39.441" v="938" actId="164"/>
          <ac:spMkLst>
            <pc:docMk/>
            <pc:sldMk cId="984456776" sldId="256"/>
            <ac:spMk id="20" creationId="{B9E4A262-0FE6-D6F6-4EB8-BA93240E1B01}"/>
          </ac:spMkLst>
        </pc:spChg>
        <pc:spChg chg="add mod">
          <ac:chgData name="Fieweger, Sam E - DATCP" userId="a4e356cf-61f6-48ce-ae6b-8d05aad3f1cc" providerId="ADAL" clId="{0D18EDA8-4409-4FFF-8961-00291AF1F90C}" dt="2024-06-05T15:22:39.441" v="938" actId="164"/>
          <ac:spMkLst>
            <pc:docMk/>
            <pc:sldMk cId="984456776" sldId="256"/>
            <ac:spMk id="21" creationId="{25EA030C-7CAE-2FB3-2B8F-1E69A3C5AFA6}"/>
          </ac:spMkLst>
        </pc:spChg>
        <pc:spChg chg="add mod">
          <ac:chgData name="Fieweger, Sam E - DATCP" userId="a4e356cf-61f6-48ce-ae6b-8d05aad3f1cc" providerId="ADAL" clId="{0D18EDA8-4409-4FFF-8961-00291AF1F90C}" dt="2024-06-05T16:56:16.630" v="4732" actId="1036"/>
          <ac:spMkLst>
            <pc:docMk/>
            <pc:sldMk cId="984456776" sldId="256"/>
            <ac:spMk id="22" creationId="{FA02AEFE-39D3-8EA9-44AA-343A75ED72DE}"/>
          </ac:spMkLst>
        </pc:spChg>
        <pc:spChg chg="add mod ord">
          <ac:chgData name="Fieweger, Sam E - DATCP" userId="a4e356cf-61f6-48ce-ae6b-8d05aad3f1cc" providerId="ADAL" clId="{0D18EDA8-4409-4FFF-8961-00291AF1F90C}" dt="2024-06-05T16:12:20.410" v="2396" actId="20577"/>
          <ac:spMkLst>
            <pc:docMk/>
            <pc:sldMk cId="984456776" sldId="256"/>
            <ac:spMk id="23" creationId="{F791AFFB-69CA-AECC-66D0-D283193F59A2}"/>
          </ac:spMkLst>
        </pc:spChg>
        <pc:spChg chg="add del mod">
          <ac:chgData name="Fieweger, Sam E - DATCP" userId="a4e356cf-61f6-48ce-ae6b-8d05aad3f1cc" providerId="ADAL" clId="{0D18EDA8-4409-4FFF-8961-00291AF1F90C}" dt="2024-06-05T16:12:35.007" v="2400"/>
          <ac:spMkLst>
            <pc:docMk/>
            <pc:sldMk cId="984456776" sldId="256"/>
            <ac:spMk id="24" creationId="{AF8D783E-17EB-2C49-9E3F-8BFCE81825EE}"/>
          </ac:spMkLst>
        </pc:spChg>
        <pc:spChg chg="add del mod">
          <ac:chgData name="Fieweger, Sam E - DATCP" userId="a4e356cf-61f6-48ce-ae6b-8d05aad3f1cc" providerId="ADAL" clId="{0D18EDA8-4409-4FFF-8961-00291AF1F90C}" dt="2024-06-05T16:12:35.007" v="2400"/>
          <ac:spMkLst>
            <pc:docMk/>
            <pc:sldMk cId="984456776" sldId="256"/>
            <ac:spMk id="25" creationId="{35EA39D3-8BDF-6774-DBDD-B82953E89D86}"/>
          </ac:spMkLst>
        </pc:spChg>
        <pc:spChg chg="add mod">
          <ac:chgData name="Fieweger, Sam E - DATCP" userId="a4e356cf-61f6-48ce-ae6b-8d05aad3f1cc" providerId="ADAL" clId="{0D18EDA8-4409-4FFF-8961-00291AF1F90C}" dt="2024-06-05T16:12:43.646" v="2402" actId="1076"/>
          <ac:spMkLst>
            <pc:docMk/>
            <pc:sldMk cId="984456776" sldId="256"/>
            <ac:spMk id="26" creationId="{5F6B7790-A55E-12EE-6763-3CFDF54CEDDB}"/>
          </ac:spMkLst>
        </pc:spChg>
        <pc:spChg chg="add mod">
          <ac:chgData name="Fieweger, Sam E - DATCP" userId="a4e356cf-61f6-48ce-ae6b-8d05aad3f1cc" providerId="ADAL" clId="{0D18EDA8-4409-4FFF-8961-00291AF1F90C}" dt="2024-06-05T16:13:09.575" v="2503" actId="20577"/>
          <ac:spMkLst>
            <pc:docMk/>
            <pc:sldMk cId="984456776" sldId="256"/>
            <ac:spMk id="27" creationId="{2DD96BDD-2FEA-300F-546F-B6CCB0455680}"/>
          </ac:spMkLst>
        </pc:spChg>
        <pc:spChg chg="add mod ord">
          <ac:chgData name="Fieweger, Sam E - DATCP" userId="a4e356cf-61f6-48ce-ae6b-8d05aad3f1cc" providerId="ADAL" clId="{0D18EDA8-4409-4FFF-8961-00291AF1F90C}" dt="2024-06-05T16:29:17.844" v="3474" actId="14100"/>
          <ac:spMkLst>
            <pc:docMk/>
            <pc:sldMk cId="984456776" sldId="256"/>
            <ac:spMk id="28" creationId="{7C67121D-27DA-5DBE-049F-40676D31BFB1}"/>
          </ac:spMkLst>
        </pc:spChg>
        <pc:spChg chg="add mod">
          <ac:chgData name="Fieweger, Sam E - DATCP" userId="a4e356cf-61f6-48ce-ae6b-8d05aad3f1cc" providerId="ADAL" clId="{0D18EDA8-4409-4FFF-8961-00291AF1F90C}" dt="2024-06-05T16:39:11.635" v="3507" actId="1076"/>
          <ac:spMkLst>
            <pc:docMk/>
            <pc:sldMk cId="984456776" sldId="256"/>
            <ac:spMk id="32" creationId="{5BAE1ECC-3F67-876E-D4AE-3138590C1924}"/>
          </ac:spMkLst>
        </pc:spChg>
        <pc:spChg chg="add mod">
          <ac:chgData name="Fieweger, Sam E - DATCP" userId="a4e356cf-61f6-48ce-ae6b-8d05aad3f1cc" providerId="ADAL" clId="{0D18EDA8-4409-4FFF-8961-00291AF1F90C}" dt="2024-06-05T16:39:38.217" v="3580" actId="20577"/>
          <ac:spMkLst>
            <pc:docMk/>
            <pc:sldMk cId="984456776" sldId="256"/>
            <ac:spMk id="33" creationId="{6ADEAB34-DA1A-EDA2-E29E-71FD855B0B7A}"/>
          </ac:spMkLst>
        </pc:spChg>
        <pc:spChg chg="add del mod">
          <ac:chgData name="Fieweger, Sam E - DATCP" userId="a4e356cf-61f6-48ce-ae6b-8d05aad3f1cc" providerId="ADAL" clId="{0D18EDA8-4409-4FFF-8961-00291AF1F90C}" dt="2024-06-05T16:39:45.944" v="3582"/>
          <ac:spMkLst>
            <pc:docMk/>
            <pc:sldMk cId="984456776" sldId="256"/>
            <ac:spMk id="34" creationId="{A40C367C-46F1-4BF7-9A81-02EFAE4C8B90}"/>
          </ac:spMkLst>
        </pc:spChg>
        <pc:spChg chg="add mod ord">
          <ac:chgData name="Fieweger, Sam E - DATCP" userId="a4e356cf-61f6-48ce-ae6b-8d05aad3f1cc" providerId="ADAL" clId="{0D18EDA8-4409-4FFF-8961-00291AF1F90C}" dt="2024-06-05T16:47:39.907" v="4231" actId="14100"/>
          <ac:spMkLst>
            <pc:docMk/>
            <pc:sldMk cId="984456776" sldId="256"/>
            <ac:spMk id="35" creationId="{43C161CE-8926-18DE-7235-EA1017862791}"/>
          </ac:spMkLst>
        </pc:spChg>
        <pc:spChg chg="add mod">
          <ac:chgData name="Fieweger, Sam E - DATCP" userId="a4e356cf-61f6-48ce-ae6b-8d05aad3f1cc" providerId="ADAL" clId="{0D18EDA8-4409-4FFF-8961-00291AF1F90C}" dt="2024-06-05T16:55:51.963" v="4730" actId="1038"/>
          <ac:spMkLst>
            <pc:docMk/>
            <pc:sldMk cId="984456776" sldId="256"/>
            <ac:spMk id="42" creationId="{EB77EDB4-5A5C-273F-F3CF-75B6A3FD69EE}"/>
          </ac:spMkLst>
        </pc:spChg>
        <pc:spChg chg="add mod">
          <ac:chgData name="Fieweger, Sam E - DATCP" userId="a4e356cf-61f6-48ce-ae6b-8d05aad3f1cc" providerId="ADAL" clId="{0D18EDA8-4409-4FFF-8961-00291AF1F90C}" dt="2024-06-05T16:55:51.963" v="4730" actId="1038"/>
          <ac:spMkLst>
            <pc:docMk/>
            <pc:sldMk cId="984456776" sldId="256"/>
            <ac:spMk id="43" creationId="{D1AAA299-CA42-48D4-8CD5-AB8F88DB7E00}"/>
          </ac:spMkLst>
        </pc:spChg>
        <pc:spChg chg="add mod">
          <ac:chgData name="Fieweger, Sam E - DATCP" userId="a4e356cf-61f6-48ce-ae6b-8d05aad3f1cc" providerId="ADAL" clId="{0D18EDA8-4409-4FFF-8961-00291AF1F90C}" dt="2024-06-05T16:55:51.963" v="4730" actId="1038"/>
          <ac:spMkLst>
            <pc:docMk/>
            <pc:sldMk cId="984456776" sldId="256"/>
            <ac:spMk id="44" creationId="{9FEC8174-6653-36F6-1B2E-C7B7FE8A176D}"/>
          </ac:spMkLst>
        </pc:spChg>
        <pc:spChg chg="add mod">
          <ac:chgData name="Fieweger, Sam E - DATCP" userId="a4e356cf-61f6-48ce-ae6b-8d05aad3f1cc" providerId="ADAL" clId="{0D18EDA8-4409-4FFF-8961-00291AF1F90C}" dt="2024-06-05T16:55:51.963" v="4730" actId="1038"/>
          <ac:spMkLst>
            <pc:docMk/>
            <pc:sldMk cId="984456776" sldId="256"/>
            <ac:spMk id="45" creationId="{91921937-8B91-ACBD-288B-988E318A97E9}"/>
          </ac:spMkLst>
        </pc:spChg>
        <pc:spChg chg="add mod">
          <ac:chgData name="Fieweger, Sam E - DATCP" userId="a4e356cf-61f6-48ce-ae6b-8d05aad3f1cc" providerId="ADAL" clId="{0D18EDA8-4409-4FFF-8961-00291AF1F90C}" dt="2024-06-05T16:55:51.963" v="4730" actId="1038"/>
          <ac:spMkLst>
            <pc:docMk/>
            <pc:sldMk cId="984456776" sldId="256"/>
            <ac:spMk id="46" creationId="{82099FB0-A618-FD3A-6E1B-09E0F211004F}"/>
          </ac:spMkLst>
        </pc:spChg>
        <pc:spChg chg="add mod">
          <ac:chgData name="Fieweger, Sam E - DATCP" userId="a4e356cf-61f6-48ce-ae6b-8d05aad3f1cc" providerId="ADAL" clId="{0D18EDA8-4409-4FFF-8961-00291AF1F90C}" dt="2024-06-05T16:55:51.963" v="4730" actId="1038"/>
          <ac:spMkLst>
            <pc:docMk/>
            <pc:sldMk cId="984456776" sldId="256"/>
            <ac:spMk id="47" creationId="{9C2F033C-D716-4B5B-F1A1-93C52427694A}"/>
          </ac:spMkLst>
        </pc:spChg>
        <pc:spChg chg="add mod">
          <ac:chgData name="Fieweger, Sam E - DATCP" userId="a4e356cf-61f6-48ce-ae6b-8d05aad3f1cc" providerId="ADAL" clId="{0D18EDA8-4409-4FFF-8961-00291AF1F90C}" dt="2024-06-05T16:53:53.778" v="4682" actId="1076"/>
          <ac:spMkLst>
            <pc:docMk/>
            <pc:sldMk cId="984456776" sldId="256"/>
            <ac:spMk id="50" creationId="{531557AF-F7A7-37D2-8DE9-FF45A1C43762}"/>
          </ac:spMkLst>
        </pc:spChg>
        <pc:spChg chg="add mod">
          <ac:chgData name="Fieweger, Sam E - DATCP" userId="a4e356cf-61f6-48ce-ae6b-8d05aad3f1cc" providerId="ADAL" clId="{0D18EDA8-4409-4FFF-8961-00291AF1F90C}" dt="2024-06-05T16:54:04.692" v="4690" actId="20577"/>
          <ac:spMkLst>
            <pc:docMk/>
            <pc:sldMk cId="984456776" sldId="256"/>
            <ac:spMk id="52" creationId="{AF2EB176-9CF5-1FE5-9CFB-563788298136}"/>
          </ac:spMkLst>
        </pc:spChg>
        <pc:spChg chg="add mod">
          <ac:chgData name="Fieweger, Sam E - DATCP" userId="a4e356cf-61f6-48ce-ae6b-8d05aad3f1cc" providerId="ADAL" clId="{0D18EDA8-4409-4FFF-8961-00291AF1F90C}" dt="2024-06-05T16:54:30.635" v="4692" actId="208"/>
          <ac:spMkLst>
            <pc:docMk/>
            <pc:sldMk cId="984456776" sldId="256"/>
            <ac:spMk id="54" creationId="{B06650E3-B618-04B8-5C8B-C6AE2850DF3A}"/>
          </ac:spMkLst>
        </pc:spChg>
        <pc:grpChg chg="add mod">
          <ac:chgData name="Fieweger, Sam E - DATCP" userId="a4e356cf-61f6-48ce-ae6b-8d05aad3f1cc" providerId="ADAL" clId="{0D18EDA8-4409-4FFF-8961-00291AF1F90C}" dt="2024-06-05T16:40:57.361" v="3619" actId="1038"/>
          <ac:grpSpMkLst>
            <pc:docMk/>
            <pc:sldMk cId="984456776" sldId="256"/>
            <ac:grpSpMk id="5" creationId="{5F865B9E-F972-0EC9-3B03-06F7222479FA}"/>
          </ac:grpSpMkLst>
        </pc:grpChg>
        <pc:grpChg chg="add mod">
          <ac:chgData name="Fieweger, Sam E - DATCP" userId="a4e356cf-61f6-48ce-ae6b-8d05aad3f1cc" providerId="ADAL" clId="{0D18EDA8-4409-4FFF-8961-00291AF1F90C}" dt="2024-06-05T16:40:57.361" v="3619" actId="1038"/>
          <ac:grpSpMkLst>
            <pc:docMk/>
            <pc:sldMk cId="984456776" sldId="256"/>
            <ac:grpSpMk id="8" creationId="{E809CE3B-F1AB-A0CB-FA44-A2BE7131F477}"/>
          </ac:grpSpMkLst>
        </pc:grpChg>
        <pc:grpChg chg="add mod">
          <ac:chgData name="Fieweger, Sam E - DATCP" userId="a4e356cf-61f6-48ce-ae6b-8d05aad3f1cc" providerId="ADAL" clId="{0D18EDA8-4409-4FFF-8961-00291AF1F90C}" dt="2024-06-05T16:52:04.325" v="4661" actId="1076"/>
          <ac:grpSpMkLst>
            <pc:docMk/>
            <pc:sldMk cId="984456776" sldId="256"/>
            <ac:grpSpMk id="49" creationId="{27BF0667-4C20-80EF-8A5F-0F98EC978A2D}"/>
          </ac:grpSpMkLst>
        </pc:grpChg>
        <pc:grpChg chg="add mod">
          <ac:chgData name="Fieweger, Sam E - DATCP" userId="a4e356cf-61f6-48ce-ae6b-8d05aad3f1cc" providerId="ADAL" clId="{0D18EDA8-4409-4FFF-8961-00291AF1F90C}" dt="2024-06-05T16:50:56.008" v="4424"/>
          <ac:grpSpMkLst>
            <pc:docMk/>
            <pc:sldMk cId="984456776" sldId="256"/>
            <ac:grpSpMk id="51" creationId="{28BF7F13-3ABB-D305-4023-FD573D49C81D}"/>
          </ac:grpSpMkLst>
        </pc:grpChg>
        <pc:picChg chg="add del mod ord">
          <ac:chgData name="Fieweger, Sam E - DATCP" userId="a4e356cf-61f6-48ce-ae6b-8d05aad3f1cc" providerId="ADAL" clId="{0D18EDA8-4409-4FFF-8961-00291AF1F90C}" dt="2024-06-04T21:02:40.905" v="38" actId="478"/>
          <ac:picMkLst>
            <pc:docMk/>
            <pc:sldMk cId="984456776" sldId="256"/>
            <ac:picMk id="3" creationId="{9A809AA8-6911-8619-EC07-D557AACA6982}"/>
          </ac:picMkLst>
        </pc:picChg>
        <pc:picChg chg="add mod modCrop">
          <ac:chgData name="Fieweger, Sam E - DATCP" userId="a4e356cf-61f6-48ce-ae6b-8d05aad3f1cc" providerId="ADAL" clId="{0D18EDA8-4409-4FFF-8961-00291AF1F90C}" dt="2024-06-05T15:22:45.015" v="939" actId="164"/>
          <ac:picMkLst>
            <pc:docMk/>
            <pc:sldMk cId="984456776" sldId="256"/>
            <ac:picMk id="4" creationId="{BD2C0C87-BB22-88E3-9520-9F05328EAB85}"/>
          </ac:picMkLst>
        </pc:picChg>
        <pc:picChg chg="add mod">
          <ac:chgData name="Fieweger, Sam E - DATCP" userId="a4e356cf-61f6-48ce-ae6b-8d05aad3f1cc" providerId="ADAL" clId="{0D18EDA8-4409-4FFF-8961-00291AF1F90C}" dt="2024-06-04T21:03:08.631" v="44" actId="1036"/>
          <ac:picMkLst>
            <pc:docMk/>
            <pc:sldMk cId="984456776" sldId="256"/>
            <ac:picMk id="6" creationId="{D65F0974-61FE-107D-B47C-90FDD89CA222}"/>
          </ac:picMkLst>
        </pc:picChg>
        <pc:picChg chg="add mod modCrop">
          <ac:chgData name="Fieweger, Sam E - DATCP" userId="a4e356cf-61f6-48ce-ae6b-8d05aad3f1cc" providerId="ADAL" clId="{0D18EDA8-4409-4FFF-8961-00291AF1F90C}" dt="2024-06-05T15:22:39.441" v="938" actId="164"/>
          <ac:picMkLst>
            <pc:docMk/>
            <pc:sldMk cId="984456776" sldId="256"/>
            <ac:picMk id="18" creationId="{A3355818-774F-02A8-5111-F33FFB26D59F}"/>
          </ac:picMkLst>
        </pc:picChg>
        <pc:picChg chg="add del mod">
          <ac:chgData name="Fieweger, Sam E - DATCP" userId="a4e356cf-61f6-48ce-ae6b-8d05aad3f1cc" providerId="ADAL" clId="{0D18EDA8-4409-4FFF-8961-00291AF1F90C}" dt="2024-06-05T16:32:31.494" v="3478" actId="478"/>
          <ac:picMkLst>
            <pc:docMk/>
            <pc:sldMk cId="984456776" sldId="256"/>
            <ac:picMk id="29" creationId="{EBB99072-D9FE-A209-2FC3-BF8E9E1FF6B3}"/>
          </ac:picMkLst>
        </pc:picChg>
        <pc:picChg chg="add mod">
          <ac:chgData name="Fieweger, Sam E - DATCP" userId="a4e356cf-61f6-48ce-ae6b-8d05aad3f1cc" providerId="ADAL" clId="{0D18EDA8-4409-4FFF-8961-00291AF1F90C}" dt="2024-06-05T16:34:22.895" v="3505" actId="1076"/>
          <ac:picMkLst>
            <pc:docMk/>
            <pc:sldMk cId="984456776" sldId="256"/>
            <ac:picMk id="31" creationId="{5443EB44-14E1-C436-11F6-A087AC049E20}"/>
          </ac:picMkLst>
        </pc:picChg>
        <pc:picChg chg="add mod">
          <ac:chgData name="Fieweger, Sam E - DATCP" userId="a4e356cf-61f6-48ce-ae6b-8d05aad3f1cc" providerId="ADAL" clId="{0D18EDA8-4409-4FFF-8961-00291AF1F90C}" dt="2024-06-05T16:51:39.545" v="4623" actId="1076"/>
          <ac:picMkLst>
            <pc:docMk/>
            <pc:sldMk cId="984456776" sldId="256"/>
            <ac:picMk id="36" creationId="{9ADF5BA4-8991-9883-B322-6D39A2AFC88C}"/>
          </ac:picMkLst>
        </pc:picChg>
        <pc:picChg chg="add mod">
          <ac:chgData name="Fieweger, Sam E - DATCP" userId="a4e356cf-61f6-48ce-ae6b-8d05aad3f1cc" providerId="ADAL" clId="{0D18EDA8-4409-4FFF-8961-00291AF1F90C}" dt="2024-06-05T16:51:43.337" v="4624" actId="1076"/>
          <ac:picMkLst>
            <pc:docMk/>
            <pc:sldMk cId="984456776" sldId="256"/>
            <ac:picMk id="37" creationId="{080C49EB-F3E2-806C-6D17-8F1ABE7EB6DF}"/>
          </ac:picMkLst>
        </pc:picChg>
        <pc:picChg chg="add mod">
          <ac:chgData name="Fieweger, Sam E - DATCP" userId="a4e356cf-61f6-48ce-ae6b-8d05aad3f1cc" providerId="ADAL" clId="{0D18EDA8-4409-4FFF-8961-00291AF1F90C}" dt="2024-06-05T16:51:47.814" v="4626" actId="1076"/>
          <ac:picMkLst>
            <pc:docMk/>
            <pc:sldMk cId="984456776" sldId="256"/>
            <ac:picMk id="38" creationId="{B3C44407-F365-6E78-0200-8C8C7DA8EFF8}"/>
          </ac:picMkLst>
        </pc:picChg>
        <pc:picChg chg="add del mod">
          <ac:chgData name="Fieweger, Sam E - DATCP" userId="a4e356cf-61f6-48ce-ae6b-8d05aad3f1cc" providerId="ADAL" clId="{0D18EDA8-4409-4FFF-8961-00291AF1F90C}" dt="2024-06-05T16:49:00.762" v="4371" actId="478"/>
          <ac:picMkLst>
            <pc:docMk/>
            <pc:sldMk cId="984456776" sldId="256"/>
            <ac:picMk id="39" creationId="{79DE622C-2F0D-9342-4301-08F3EEB0772A}"/>
          </ac:picMkLst>
        </pc:picChg>
        <pc:picChg chg="add mod">
          <ac:chgData name="Fieweger, Sam E - DATCP" userId="a4e356cf-61f6-48ce-ae6b-8d05aad3f1cc" providerId="ADAL" clId="{0D18EDA8-4409-4FFF-8961-00291AF1F90C}" dt="2024-06-05T16:55:51.963" v="4730" actId="1038"/>
          <ac:picMkLst>
            <pc:docMk/>
            <pc:sldMk cId="984456776" sldId="256"/>
            <ac:picMk id="40" creationId="{79DE622C-2F0D-9342-4301-08F3EEB0772A}"/>
          </ac:picMkLst>
        </pc:picChg>
        <pc:picChg chg="add mod">
          <ac:chgData name="Fieweger, Sam E - DATCP" userId="a4e356cf-61f6-48ce-ae6b-8d05aad3f1cc" providerId="ADAL" clId="{0D18EDA8-4409-4FFF-8961-00291AF1F90C}" dt="2024-06-05T16:55:51.963" v="4730" actId="1038"/>
          <ac:picMkLst>
            <pc:docMk/>
            <pc:sldMk cId="984456776" sldId="256"/>
            <ac:picMk id="41" creationId="{4F81024C-7FA0-CAE3-5ED6-F42F5DEA0184}"/>
          </ac:picMkLst>
        </pc:picChg>
        <pc:picChg chg="add mod ord modCrop">
          <ac:chgData name="Fieweger, Sam E - DATCP" userId="a4e356cf-61f6-48ce-ae6b-8d05aad3f1cc" providerId="ADAL" clId="{0D18EDA8-4409-4FFF-8961-00291AF1F90C}" dt="2024-06-05T16:53:50.711" v="4681" actId="14100"/>
          <ac:picMkLst>
            <pc:docMk/>
            <pc:sldMk cId="984456776" sldId="256"/>
            <ac:picMk id="48" creationId="{ED0AC915-6C45-8711-BB9B-010C2141FDD6}"/>
          </ac:picMkLst>
        </pc:picChg>
        <pc:picChg chg="add mod">
          <ac:chgData name="Fieweger, Sam E - DATCP" userId="a4e356cf-61f6-48ce-ae6b-8d05aad3f1cc" providerId="ADAL" clId="{0D18EDA8-4409-4FFF-8961-00291AF1F90C}" dt="2024-06-05T16:50:56.008" v="4424"/>
          <ac:picMkLst>
            <pc:docMk/>
            <pc:sldMk cId="984456776" sldId="256"/>
            <ac:picMk id="53" creationId="{AB8DD38B-1956-89FE-B8C2-8B92FBA15D5B}"/>
          </ac:picMkLst>
        </pc:picChg>
      </pc:sldChg>
    </pc:docChg>
  </pc:docChgLst>
  <pc:docChgLst>
    <pc:chgData name="Fieweger, Sam E - DATCP" userId="a4e356cf-61f6-48ce-ae6b-8d05aad3f1cc" providerId="ADAL" clId="{9B718BE1-57C8-40AA-9F79-E58A965ADF2E}"/>
    <pc:docChg chg="modSld">
      <pc:chgData name="Fieweger, Sam E - DATCP" userId="a4e356cf-61f6-48ce-ae6b-8d05aad3f1cc" providerId="ADAL" clId="{9B718BE1-57C8-40AA-9F79-E58A965ADF2E}" dt="2024-06-05T17:00:23.018" v="3" actId="1440"/>
      <pc:docMkLst>
        <pc:docMk/>
      </pc:docMkLst>
      <pc:sldChg chg="modSp mod">
        <pc:chgData name="Fieweger, Sam E - DATCP" userId="a4e356cf-61f6-48ce-ae6b-8d05aad3f1cc" providerId="ADAL" clId="{9B718BE1-57C8-40AA-9F79-E58A965ADF2E}" dt="2024-06-05T17:00:23.018" v="3" actId="1440"/>
        <pc:sldMkLst>
          <pc:docMk/>
          <pc:sldMk cId="984456776" sldId="256"/>
        </pc:sldMkLst>
        <pc:picChg chg="mod">
          <ac:chgData name="Fieweger, Sam E - DATCP" userId="a4e356cf-61f6-48ce-ae6b-8d05aad3f1cc" providerId="ADAL" clId="{9B718BE1-57C8-40AA-9F79-E58A965ADF2E}" dt="2024-06-05T17:00:13.637" v="1" actId="1440"/>
          <ac:picMkLst>
            <pc:docMk/>
            <pc:sldMk cId="984456776" sldId="256"/>
            <ac:picMk id="31" creationId="{5443EB44-14E1-C436-11F6-A087AC049E20}"/>
          </ac:picMkLst>
        </pc:picChg>
        <pc:picChg chg="mod">
          <ac:chgData name="Fieweger, Sam E - DATCP" userId="a4e356cf-61f6-48ce-ae6b-8d05aad3f1cc" providerId="ADAL" clId="{9B718BE1-57C8-40AA-9F79-E58A965ADF2E}" dt="2024-06-05T17:00:23.018" v="3" actId="1440"/>
          <ac:picMkLst>
            <pc:docMk/>
            <pc:sldMk cId="984456776" sldId="256"/>
            <ac:picMk id="48" creationId="{ED0AC915-6C45-8711-BB9B-010C2141FDD6}"/>
          </ac:picMkLst>
        </pc:picChg>
        <pc:picChg chg="mod">
          <ac:chgData name="Fieweger, Sam E - DATCP" userId="a4e356cf-61f6-48ce-ae6b-8d05aad3f1cc" providerId="ADAL" clId="{9B718BE1-57C8-40AA-9F79-E58A965ADF2E}" dt="2024-06-05T17:00:20.645" v="2" actId="1440"/>
          <ac:picMkLst>
            <pc:docMk/>
            <pc:sldMk cId="984456776" sldId="256"/>
            <ac:picMk id="53" creationId="{AB8DD38B-1956-89FE-B8C2-8B92FBA15D5B}"/>
          </ac:picMkLst>
        </pc:picChg>
      </pc:sldChg>
    </pc:docChg>
  </pc:docChgLst>
  <pc:docChgLst>
    <pc:chgData name="Dorman, Elizabeth (MDARD)" userId="S::dormane_michigan.gov#ext#@ostatemailokstate.onmicrosoft.com::182c6357-f4cb-434e-bbdc-2d5c1ea2a860" providerId="AD" clId="Web-{5AD636FD-6FF9-EF23-1A9B-AB862442A108}"/>
    <pc:docChg chg="mod">
      <pc:chgData name="Dorman, Elizabeth (MDARD)" userId="S::dormane_michigan.gov#ext#@ostatemailokstate.onmicrosoft.com::182c6357-f4cb-434e-bbdc-2d5c1ea2a860" providerId="AD" clId="Web-{5AD636FD-6FF9-EF23-1A9B-AB862442A108}" dt="2024-06-10T18:23:39.719" v="1"/>
      <pc:docMkLst>
        <pc:docMk/>
      </pc:docMkLst>
      <pc:sldChg chg="modCm">
        <pc:chgData name="Dorman, Elizabeth (MDARD)" userId="S::dormane_michigan.gov#ext#@ostatemailokstate.onmicrosoft.com::182c6357-f4cb-434e-bbdc-2d5c1ea2a860" providerId="AD" clId="Web-{5AD636FD-6FF9-EF23-1A9B-AB862442A108}" dt="2024-06-10T18:23:39.719" v="1"/>
        <pc:sldMkLst>
          <pc:docMk/>
          <pc:sldMk cId="984456776" sldId="256"/>
        </pc:sldMkLst>
      </pc:sldChg>
    </pc:docChg>
  </pc:docChgLst>
  <pc:docChgLst>
    <pc:chgData name="Fieweger, Sam E - DATCP" userId="S::sam.fieweger_wi.gov#ext#@ostatemailokstate.onmicrosoft.com::167fc8c6-5f58-45f8-a620-195e0f8b9178" providerId="AD" clId="Web-{8B12624A-715E-25A2-0D13-7B584527A83B}"/>
    <pc:docChg chg="modSld">
      <pc:chgData name="Fieweger, Sam E - DATCP" userId="S::sam.fieweger_wi.gov#ext#@ostatemailokstate.onmicrosoft.com::167fc8c6-5f58-45f8-a620-195e0f8b9178" providerId="AD" clId="Web-{8B12624A-715E-25A2-0D13-7B584527A83B}" dt="2024-07-01T13:14:32.187" v="5" actId="1076"/>
      <pc:docMkLst>
        <pc:docMk/>
      </pc:docMkLst>
      <pc:sldChg chg="modSp">
        <pc:chgData name="Fieweger, Sam E - DATCP" userId="S::sam.fieweger_wi.gov#ext#@ostatemailokstate.onmicrosoft.com::167fc8c6-5f58-45f8-a620-195e0f8b9178" providerId="AD" clId="Web-{8B12624A-715E-25A2-0D13-7B584527A83B}" dt="2024-07-01T13:14:32.187" v="5" actId="1076"/>
        <pc:sldMkLst>
          <pc:docMk/>
          <pc:sldMk cId="984456776" sldId="256"/>
        </pc:sldMkLst>
        <pc:spChg chg="mod">
          <ac:chgData name="Fieweger, Sam E - DATCP" userId="S::sam.fieweger_wi.gov#ext#@ostatemailokstate.onmicrosoft.com::167fc8c6-5f58-45f8-a620-195e0f8b9178" providerId="AD" clId="Web-{8B12624A-715E-25A2-0D13-7B584527A83B}" dt="2024-07-01T13:14:21.625" v="2" actId="1076"/>
          <ac:spMkLst>
            <pc:docMk/>
            <pc:sldMk cId="984456776" sldId="256"/>
            <ac:spMk id="21" creationId="{25EA030C-7CAE-2FB3-2B8F-1E69A3C5AFA6}"/>
          </ac:spMkLst>
        </pc:spChg>
        <pc:picChg chg="mod">
          <ac:chgData name="Fieweger, Sam E - DATCP" userId="S::sam.fieweger_wi.gov#ext#@ostatemailokstate.onmicrosoft.com::167fc8c6-5f58-45f8-a620-195e0f8b9178" providerId="AD" clId="Web-{8B12624A-715E-25A2-0D13-7B584527A83B}" dt="2024-07-01T13:14:15.031" v="1" actId="1076"/>
          <ac:picMkLst>
            <pc:docMk/>
            <pc:sldMk cId="984456776" sldId="256"/>
            <ac:picMk id="4" creationId="{BD2C0C87-BB22-88E3-9520-9F05328EAB85}"/>
          </ac:picMkLst>
        </pc:picChg>
        <pc:picChg chg="mod">
          <ac:chgData name="Fieweger, Sam E - DATCP" userId="S::sam.fieweger_wi.gov#ext#@ostatemailokstate.onmicrosoft.com::167fc8c6-5f58-45f8-a620-195e0f8b9178" providerId="AD" clId="Web-{8B12624A-715E-25A2-0D13-7B584527A83B}" dt="2024-07-01T13:14:32.187" v="5" actId="1076"/>
          <ac:picMkLst>
            <pc:docMk/>
            <pc:sldMk cId="984456776" sldId="256"/>
            <ac:picMk id="18" creationId="{A3355818-774F-02A8-5111-F33FFB26D5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7183123"/>
            <a:ext cx="32644080" cy="1528064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3053043"/>
            <a:ext cx="28803600" cy="10596877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6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2336800"/>
            <a:ext cx="8281035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2336800"/>
            <a:ext cx="24363045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3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10942333"/>
            <a:ext cx="33124140" cy="18257517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9372573"/>
            <a:ext cx="33124140" cy="960119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11684000"/>
            <a:ext cx="1632204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11684000"/>
            <a:ext cx="1632204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336810"/>
            <a:ext cx="3312414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10759443"/>
            <a:ext cx="16247028" cy="527303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6032480"/>
            <a:ext cx="1624702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10759443"/>
            <a:ext cx="16327042" cy="527303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6032480"/>
            <a:ext cx="16327042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0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926080"/>
            <a:ext cx="12386548" cy="1024128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6319530"/>
            <a:ext cx="19442430" cy="311912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3167360"/>
            <a:ext cx="12386548" cy="24394163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926080"/>
            <a:ext cx="12386548" cy="1024128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6319530"/>
            <a:ext cx="19442430" cy="311912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3167360"/>
            <a:ext cx="12386548" cy="24394163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1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2336810"/>
            <a:ext cx="331241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11684000"/>
            <a:ext cx="331241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40680650"/>
            <a:ext cx="86410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7F59-9B7E-4502-B0E6-69E3B5A111E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40680650"/>
            <a:ext cx="129616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40680650"/>
            <a:ext cx="86410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17A0-AAFF-4585-9C1A-A1D8E68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mailto:pest.permits@USDA.gov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s://www.eauth.usda.gov/eauth/b/usda/faq?gid=PublicCustom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13">
            <a:extLst>
              <a:ext uri="{FF2B5EF4-FFF2-40B4-BE49-F238E27FC236}">
                <a16:creationId xmlns:a16="http://schemas.microsoft.com/office/drawing/2014/main" id="{43C161CE-8926-18DE-7235-EA1017862791}"/>
              </a:ext>
            </a:extLst>
          </p:cNvPr>
          <p:cNvSpPr txBox="1">
            <a:spLocks/>
          </p:cNvSpPr>
          <p:nvPr/>
        </p:nvSpPr>
        <p:spPr>
          <a:xfrm>
            <a:off x="19855543" y="24490136"/>
            <a:ext cx="17830800" cy="6721409"/>
          </a:xfrm>
          <a:prstGeom prst="rect">
            <a:avLst/>
          </a:prstGeom>
          <a:gradFill flip="none" rotWithShape="1">
            <a:gsLst>
              <a:gs pos="0">
                <a:srgbClr val="C6DE75">
                  <a:tint val="66000"/>
                  <a:satMod val="160000"/>
                </a:srgbClr>
              </a:gs>
              <a:gs pos="50000">
                <a:srgbClr val="C6DE75">
                  <a:tint val="44500"/>
                  <a:satMod val="160000"/>
                </a:srgbClr>
              </a:gs>
              <a:gs pos="100000">
                <a:srgbClr val="C6DE75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put off renewing your permit! </a:t>
            </a:r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 renewals take at least 8 weeks and can take up to 18 months. </a:t>
            </a:r>
          </a:p>
          <a:p>
            <a:pPr marL="74295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aside a chunk of time dedicated to completing the application</a:t>
            </a:r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Depending on the complexity of your permit, it may take you a couple of focused hours to complete it.  </a:t>
            </a:r>
          </a:p>
          <a:p>
            <a:pPr marL="74295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a 526 permit reviewer </a:t>
            </a:r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to select another lab member to be the 526 permittee. You cannot be both a 526 permit reviewer for your state and have a 526 permit in your name.</a:t>
            </a:r>
          </a:p>
          <a:p>
            <a:pPr marL="74295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 out for help when you get stuck</a:t>
            </a:r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Your NPDN regional center, state’s State Plant Regulatory Official (SPRO), and the USDA Pest Permits Team are great resources. 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C67121D-27DA-5DBE-049F-40676D31BFB1}"/>
              </a:ext>
            </a:extLst>
          </p:cNvPr>
          <p:cNvSpPr txBox="1">
            <a:spLocks/>
          </p:cNvSpPr>
          <p:nvPr/>
        </p:nvSpPr>
        <p:spPr>
          <a:xfrm>
            <a:off x="843786" y="22737536"/>
            <a:ext cx="17830800" cy="6369415"/>
          </a:xfrm>
          <a:prstGeom prst="rect">
            <a:avLst/>
          </a:prstGeom>
          <a:gradFill flip="none" rotWithShape="1">
            <a:gsLst>
              <a:gs pos="0">
                <a:srgbClr val="C6DE75">
                  <a:tint val="66000"/>
                  <a:satMod val="160000"/>
                </a:srgbClr>
              </a:gs>
              <a:gs pos="50000">
                <a:srgbClr val="C6DE75">
                  <a:tint val="44500"/>
                  <a:satMod val="160000"/>
                </a:srgbClr>
              </a:gs>
              <a:gs pos="100000">
                <a:srgbClr val="C6DE75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Login.gov credential</a:t>
            </a:r>
          </a:p>
          <a:p>
            <a:pPr marL="192024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September 2024, APHIS </a:t>
            </a:r>
            <a:r>
              <a:rPr lang="en-US" sz="40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eFile</a:t>
            </a:r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require you to have Login.gov credentials. If you have USDA </a:t>
            </a:r>
            <a:r>
              <a:rPr lang="en-US" sz="40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eAuthentication</a:t>
            </a:r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credentials you should obtain Login.gov credentials before the transition. Instructions on how to make this transitions can be found here: </a:t>
            </a:r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https://www.eauth.usda.gov/eauth/b/usda/faq?gid=PublicCustomer</a:t>
            </a:r>
            <a:endParaRPr lang="en-US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024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old permit and all lab SOPs </a:t>
            </a:r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concern containment and handling of samples and associated articles (e.g., packaging, cultures, and inoculations).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F791AFFB-69CA-AECC-66D0-D283193F59A2}"/>
              </a:ext>
            </a:extLst>
          </p:cNvPr>
          <p:cNvSpPr txBox="1">
            <a:spLocks/>
          </p:cNvSpPr>
          <p:nvPr/>
        </p:nvSpPr>
        <p:spPr>
          <a:xfrm>
            <a:off x="19891837" y="9026338"/>
            <a:ext cx="17830800" cy="13711198"/>
          </a:xfrm>
          <a:prstGeom prst="rect">
            <a:avLst/>
          </a:prstGeom>
          <a:gradFill flip="none" rotWithShape="1">
            <a:gsLst>
              <a:gs pos="0">
                <a:srgbClr val="C6DE75">
                  <a:tint val="66000"/>
                  <a:satMod val="160000"/>
                </a:srgbClr>
              </a:gs>
              <a:gs pos="50000">
                <a:srgbClr val="C6DE75">
                  <a:tint val="44500"/>
                  <a:satMod val="160000"/>
                </a:srgbClr>
              </a:gs>
              <a:gs pos="100000">
                <a:srgbClr val="C6DE75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and type of permits your lab may need will depend on a couple of factors. </a:t>
            </a:r>
          </a:p>
          <a:p>
            <a:pPr marL="74295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accept samples from out-of-state? </a:t>
            </a:r>
          </a:p>
          <a:p>
            <a:pPr marL="74295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use positive control material (not extracted DNA or RNA) which originated from outside your state? </a:t>
            </a:r>
          </a:p>
          <a:p>
            <a:pPr marL="74295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answered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either of these questions, you would need a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USDA permit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accept out-of-state samples your laboratory will need a PPQ 526 Permit. </a:t>
            </a:r>
          </a:p>
          <a:p>
            <a:pPr marL="192024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dirty="0"/>
              <a:t>A PPQ 526 permit is required for the importation, </a:t>
            </a:r>
            <a:r>
              <a:rPr lang="en-US" sz="4000" b="1" dirty="0"/>
              <a:t>interstate movement </a:t>
            </a:r>
            <a:r>
              <a:rPr lang="en-US" sz="4000" dirty="0"/>
              <a:t>and environmental release </a:t>
            </a:r>
            <a:r>
              <a:rPr lang="en-US" sz="4000" b="1" dirty="0"/>
              <a:t>of plant pests </a:t>
            </a:r>
            <a:r>
              <a:rPr lang="en-US" sz="4000" dirty="0"/>
              <a:t>(plant feeding insects, mites, snails, slugs, and plant pathogenic bacteria, viruses, fungi, etc.), biological control organisms of plant pests and weeds, bees, parasitic plants, and Federally listed noxious weeds.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use positive control material (not extracted DNA or RNA) or maintain cultures of organisms which did not originate in your state or are federally regulated you will need a research permit for that pest.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questions about the type of permits your lab may need the USDA Pest Permits Team is available to help at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pest.permits@USDA.gov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301-851-2285.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2A317AA-CBF1-97A4-0CFF-0D3C1F81CF3D}"/>
              </a:ext>
            </a:extLst>
          </p:cNvPr>
          <p:cNvSpPr txBox="1">
            <a:spLocks/>
          </p:cNvSpPr>
          <p:nvPr/>
        </p:nvSpPr>
        <p:spPr>
          <a:xfrm>
            <a:off x="843786" y="9019964"/>
            <a:ext cx="17830800" cy="11785775"/>
          </a:xfrm>
          <a:prstGeom prst="rect">
            <a:avLst/>
          </a:prstGeom>
          <a:gradFill flip="none" rotWithShape="1">
            <a:gsLst>
              <a:gs pos="0">
                <a:srgbClr val="C6DE75">
                  <a:tint val="66000"/>
                  <a:satMod val="160000"/>
                </a:srgbClr>
              </a:gs>
              <a:gs pos="50000">
                <a:srgbClr val="C6DE75">
                  <a:tint val="44500"/>
                  <a:satMod val="160000"/>
                </a:srgbClr>
              </a:gs>
              <a:gs pos="100000">
                <a:srgbClr val="C6DE75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eFile</a:t>
            </a: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Permits for NPDN Labs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an online resource created by NPDN Regulatory Relations Committee members to help diagnosticians understand Plant Protection and Quarantine (PPQ) permits and how to apply for a PPQ 526 permit using the USDA’s new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eFile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online resource and the 2023 Great Plains Plant Network webinar 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dirty="0"/>
              <a:t>PPQ 526 Permits: The Who, What, Why and How of Diagnostic Permits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with Deric Picton are available for use on the NPDN webpage.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ADDF7-8ED5-67E6-5814-C3A32DC4B055}"/>
              </a:ext>
            </a:extLst>
          </p:cNvPr>
          <p:cNvSpPr/>
          <p:nvPr/>
        </p:nvSpPr>
        <p:spPr>
          <a:xfrm>
            <a:off x="-32657" y="-129577"/>
            <a:ext cx="38437457" cy="7261002"/>
          </a:xfrm>
          <a:prstGeom prst="rect">
            <a:avLst/>
          </a:prstGeom>
          <a:solidFill>
            <a:srgbClr val="075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752836-5E25-1BE8-B8D6-55946078556A}"/>
              </a:ext>
            </a:extLst>
          </p:cNvPr>
          <p:cNvSpPr txBox="1"/>
          <p:nvPr/>
        </p:nvSpPr>
        <p:spPr>
          <a:xfrm>
            <a:off x="816429" y="216084"/>
            <a:ext cx="30534429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eFile</a:t>
            </a:r>
            <a:r>
              <a:rPr lang="en-US" sz="8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permits for NPDN labs: a diagnostician’s resource to understanding PPQ permits and applying for a PPQ 526 permit using the </a:t>
            </a:r>
            <a:r>
              <a:rPr lang="en-US" sz="8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eFile</a:t>
            </a:r>
            <a:r>
              <a:rPr lang="en-US" sz="8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system</a:t>
            </a:r>
          </a:p>
          <a:p>
            <a:endParaRPr lang="en-US" sz="8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BB3FF-20C6-1DA7-890B-4C82ADC9DACD}"/>
              </a:ext>
            </a:extLst>
          </p:cNvPr>
          <p:cNvSpPr txBox="1"/>
          <p:nvPr/>
        </p:nvSpPr>
        <p:spPr>
          <a:xfrm>
            <a:off x="816429" y="4933363"/>
            <a:ext cx="30534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Carrie Harmon (1), Sam Fieweger (2), Elizabeth Dorman (3), Jen Olson (4)</a:t>
            </a:r>
          </a:p>
          <a:p>
            <a:r>
              <a:rPr lang="en-US" sz="3600">
                <a:solidFill>
                  <a:schemeClr val="bg1"/>
                </a:solidFill>
              </a:rPr>
              <a:t>(1) University of Florida Gainesville, Florida; (2) Wisconsin Department of Agriculture, Trade and Consumer Protection, Madison, Wisconsin; (3) Michigan Department of Agriculture and Rural Development, Lansing, Michigan; (4) Oklahoma State University, Stillwater, Oklahoma</a:t>
            </a:r>
          </a:p>
        </p:txBody>
      </p:sp>
      <p:pic>
        <p:nvPicPr>
          <p:cNvPr id="6" name="Picture 5" descr="Logo, icon, company name&#10;&#10;Description automatically generated">
            <a:extLst>
              <a:ext uri="{FF2B5EF4-FFF2-40B4-BE49-F238E27FC236}">
                <a16:creationId xmlns:a16="http://schemas.microsoft.com/office/drawing/2014/main" id="{D65F0974-61FE-107D-B47C-90FDD89CA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948" y="-129577"/>
            <a:ext cx="7336166" cy="725699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821B31-91FB-23B2-F586-9453CED96BEA}"/>
              </a:ext>
            </a:extLst>
          </p:cNvPr>
          <p:cNvSpPr/>
          <p:nvPr/>
        </p:nvSpPr>
        <p:spPr>
          <a:xfrm>
            <a:off x="500578" y="7696906"/>
            <a:ext cx="18517216" cy="1632498"/>
          </a:xfrm>
          <a:prstGeom prst="roundRect">
            <a:avLst/>
          </a:prstGeom>
          <a:solidFill>
            <a:srgbClr val="075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96BA8E-1D0D-969F-D446-7225BF3A6AA4}"/>
              </a:ext>
            </a:extLst>
          </p:cNvPr>
          <p:cNvSpPr/>
          <p:nvPr/>
        </p:nvSpPr>
        <p:spPr>
          <a:xfrm>
            <a:off x="19555284" y="7696906"/>
            <a:ext cx="18517216" cy="1632498"/>
          </a:xfrm>
          <a:prstGeom prst="roundRect">
            <a:avLst/>
          </a:prstGeom>
          <a:solidFill>
            <a:srgbClr val="045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C2050D-C739-6DE0-D265-553431206ED9}"/>
              </a:ext>
            </a:extLst>
          </p:cNvPr>
          <p:cNvSpPr txBox="1"/>
          <p:nvPr/>
        </p:nvSpPr>
        <p:spPr>
          <a:xfrm>
            <a:off x="865172" y="8051490"/>
            <a:ext cx="2539478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09CE3B-F1AB-A0CB-FA44-A2BE7131F477}"/>
              </a:ext>
            </a:extLst>
          </p:cNvPr>
          <p:cNvGrpSpPr/>
          <p:nvPr/>
        </p:nvGrpSpPr>
        <p:grpSpPr>
          <a:xfrm>
            <a:off x="3202115" y="15090711"/>
            <a:ext cx="5061857" cy="5257751"/>
            <a:chOff x="2645227" y="15250935"/>
            <a:chExt cx="5061857" cy="52577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9086760-4D98-258B-DE16-942F24E274A1}"/>
                </a:ext>
              </a:extLst>
            </p:cNvPr>
            <p:cNvSpPr/>
            <p:nvPr/>
          </p:nvSpPr>
          <p:spPr>
            <a:xfrm>
              <a:off x="2645227" y="15250935"/>
              <a:ext cx="5061857" cy="5257751"/>
            </a:xfrm>
            <a:prstGeom prst="roundRect">
              <a:avLst/>
            </a:prstGeom>
            <a:solidFill>
              <a:srgbClr val="0753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36CB0B-1297-7167-BAD3-3B02C1BFACB1}"/>
                </a:ext>
              </a:extLst>
            </p:cNvPr>
            <p:cNvSpPr/>
            <p:nvPr/>
          </p:nvSpPr>
          <p:spPr>
            <a:xfrm>
              <a:off x="2645227" y="18216694"/>
              <a:ext cx="5061857" cy="2216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i="1" dirty="0" err="1"/>
                <a:t>eFile</a:t>
              </a:r>
              <a:r>
                <a:rPr lang="en-US" sz="3000" i="1" dirty="0"/>
                <a:t> and Permits for NPDN </a:t>
              </a:r>
              <a:r>
                <a:rPr lang="en-US" sz="3000" dirty="0"/>
                <a:t>Web Resource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2C0C87-BB22-88E3-9520-9F05328EA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581" t="3020" r="31612" b="68343"/>
            <a:stretch/>
          </p:blipFill>
          <p:spPr>
            <a:xfrm>
              <a:off x="3814301" y="15851991"/>
              <a:ext cx="2723708" cy="27432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865B9E-F972-0EC9-3B03-06F7222479FA}"/>
              </a:ext>
            </a:extLst>
          </p:cNvPr>
          <p:cNvGrpSpPr/>
          <p:nvPr/>
        </p:nvGrpSpPr>
        <p:grpSpPr>
          <a:xfrm>
            <a:off x="11428441" y="15090686"/>
            <a:ext cx="5061857" cy="5257800"/>
            <a:chOff x="10871553" y="15314707"/>
            <a:chExt cx="5061857" cy="52578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9E4A262-0FE6-D6F6-4EB8-BA93240E1B01}"/>
                </a:ext>
              </a:extLst>
            </p:cNvPr>
            <p:cNvSpPr/>
            <p:nvPr/>
          </p:nvSpPr>
          <p:spPr>
            <a:xfrm>
              <a:off x="10871553" y="15314707"/>
              <a:ext cx="5061857" cy="5257800"/>
            </a:xfrm>
            <a:prstGeom prst="roundRect">
              <a:avLst/>
            </a:prstGeom>
            <a:solidFill>
              <a:srgbClr val="0753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355818-774F-02A8-5111-F33FFB26D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429" t="44229" r="33061" b="28514"/>
            <a:stretch/>
          </p:blipFill>
          <p:spPr>
            <a:xfrm>
              <a:off x="12022104" y="15837192"/>
              <a:ext cx="2760755" cy="27432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EA030C-7CAE-2FB3-2B8F-1E69A3C5AFA6}"/>
                </a:ext>
              </a:extLst>
            </p:cNvPr>
            <p:cNvSpPr/>
            <p:nvPr/>
          </p:nvSpPr>
          <p:spPr>
            <a:xfrm>
              <a:off x="10871553" y="18548633"/>
              <a:ext cx="5061857" cy="1777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i="1" dirty="0"/>
                <a:t>PPQ 526 Permits: The Who, What, Why and How of Diagnostic Permits</a:t>
              </a:r>
              <a:r>
                <a:rPr lang="en-US" sz="30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Recording</a:t>
              </a:r>
              <a:endParaRPr lang="en-US" sz="3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A02AEFE-39D3-8EA9-44AA-343A75ED72DE}"/>
              </a:ext>
            </a:extLst>
          </p:cNvPr>
          <p:cNvSpPr txBox="1"/>
          <p:nvPr/>
        </p:nvSpPr>
        <p:spPr>
          <a:xfrm>
            <a:off x="19891837" y="8051490"/>
            <a:ext cx="7683578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Permits Do I Need?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F6B7790-A55E-12EE-6763-3CFDF54CEDDB}"/>
              </a:ext>
            </a:extLst>
          </p:cNvPr>
          <p:cNvSpPr/>
          <p:nvPr/>
        </p:nvSpPr>
        <p:spPr>
          <a:xfrm>
            <a:off x="500578" y="21412324"/>
            <a:ext cx="18517216" cy="1632498"/>
          </a:xfrm>
          <a:prstGeom prst="roundRect">
            <a:avLst/>
          </a:prstGeom>
          <a:solidFill>
            <a:srgbClr val="045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D96BDD-2FEA-300F-546F-B6CCB0455680}"/>
              </a:ext>
            </a:extLst>
          </p:cNvPr>
          <p:cNvSpPr txBox="1"/>
          <p:nvPr/>
        </p:nvSpPr>
        <p:spPr>
          <a:xfrm>
            <a:off x="682163" y="21766908"/>
            <a:ext cx="9271064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I Need to Get Started?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43EB44-14E1-C436-11F6-A087AC049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69" y="29681868"/>
            <a:ext cx="13413072" cy="757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BAE1ECC-3F67-876E-D4AE-3138590C1924}"/>
              </a:ext>
            </a:extLst>
          </p:cNvPr>
          <p:cNvSpPr/>
          <p:nvPr/>
        </p:nvSpPr>
        <p:spPr>
          <a:xfrm>
            <a:off x="19548629" y="23218424"/>
            <a:ext cx="18517216" cy="1632498"/>
          </a:xfrm>
          <a:prstGeom prst="roundRect">
            <a:avLst/>
          </a:prstGeom>
          <a:solidFill>
            <a:srgbClr val="045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DEAB34-DA1A-EDA2-E29E-71FD855B0B7A}"/>
              </a:ext>
            </a:extLst>
          </p:cNvPr>
          <p:cNvSpPr txBox="1"/>
          <p:nvPr/>
        </p:nvSpPr>
        <p:spPr>
          <a:xfrm>
            <a:off x="19891837" y="23573008"/>
            <a:ext cx="11102014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 for Success and Fewer Headaches</a:t>
            </a:r>
          </a:p>
        </p:txBody>
      </p:sp>
      <p:pic>
        <p:nvPicPr>
          <p:cNvPr id="36" name="Picture 3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DF5BA4-8991-9883-B322-6D39A2AFC8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89" y="35127742"/>
            <a:ext cx="4532268" cy="398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0C49EB-F3E2-806C-6D17-8F1ABE7EB6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426" y="36876262"/>
            <a:ext cx="5030425" cy="398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DE622C-2F0D-9342-4301-08F3EEB077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66"/>
          <a:stretch/>
        </p:blipFill>
        <p:spPr>
          <a:xfrm>
            <a:off x="14833883" y="33687477"/>
            <a:ext cx="7883518" cy="558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C44407-F365-6E78-0200-8C8C7DA8E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809" y="38477321"/>
            <a:ext cx="5928011" cy="346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F81024C-7FA0-CAE3-5ED6-F42F5DEA018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9819" y="35307388"/>
            <a:ext cx="7280512" cy="503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1">
            <a:extLst>
              <a:ext uri="{FF2B5EF4-FFF2-40B4-BE49-F238E27FC236}">
                <a16:creationId xmlns:a16="http://schemas.microsoft.com/office/drawing/2014/main" id="{EB77EDB4-5A5C-273F-F3CF-75B6A3FD69EE}"/>
              </a:ext>
            </a:extLst>
          </p:cNvPr>
          <p:cNvSpPr txBox="1"/>
          <p:nvPr/>
        </p:nvSpPr>
        <p:spPr>
          <a:xfrm>
            <a:off x="15658551" y="39529139"/>
            <a:ext cx="5432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If relevant, add additional articles for your lab: various species of </a:t>
            </a:r>
            <a:r>
              <a:rPr lang="en-US" sz="3600" err="1"/>
              <a:t>arthropoda</a:t>
            </a:r>
            <a:r>
              <a:rPr lang="en-US" sz="3600"/>
              <a:t>, invertebrate organisms, various species of federal noxious weeds.  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D1AAA299-CA42-48D4-8CD5-AB8F88DB7E00}"/>
              </a:ext>
            </a:extLst>
          </p:cNvPr>
          <p:cNvSpPr txBox="1"/>
          <p:nvPr/>
        </p:nvSpPr>
        <p:spPr>
          <a:xfrm>
            <a:off x="23854968" y="33687477"/>
            <a:ext cx="5216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highlight>
                  <a:srgbClr val="FFFF00"/>
                </a:highlight>
              </a:rPr>
              <a:t>For interstate (US) samples</a:t>
            </a: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9FEC8174-6653-36F6-1B2E-C7B7FE8A176D}"/>
              </a:ext>
            </a:extLst>
          </p:cNvPr>
          <p:cNvSpPr txBox="1"/>
          <p:nvPr/>
        </p:nvSpPr>
        <p:spPr>
          <a:xfrm>
            <a:off x="16144090" y="32104079"/>
            <a:ext cx="3058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highlight>
                  <a:srgbClr val="FFFF00"/>
                </a:highlight>
              </a:rPr>
              <a:t>Search for and select all appropriate pest article types</a:t>
            </a: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91921937-8B91-ACBD-288B-988E318A97E9}"/>
              </a:ext>
            </a:extLst>
          </p:cNvPr>
          <p:cNvSpPr txBox="1"/>
          <p:nvPr/>
        </p:nvSpPr>
        <p:spPr>
          <a:xfrm>
            <a:off x="19099946" y="31827080"/>
            <a:ext cx="4461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highlight>
                  <a:srgbClr val="FFFF00"/>
                </a:highlight>
              </a:rPr>
              <a:t>Search for and select all appropriate equipment you would use to handle, contain, and/or destroy samples with 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82099FB0-A618-FD3A-6E1B-09E0F211004F}"/>
              </a:ext>
            </a:extLst>
          </p:cNvPr>
          <p:cNvSpPr/>
          <p:nvPr/>
        </p:nvSpPr>
        <p:spPr>
          <a:xfrm rot="5400000">
            <a:off x="16957363" y="35268466"/>
            <a:ext cx="700709" cy="460266"/>
          </a:xfrm>
          <a:prstGeom prst="rightArrow">
            <a:avLst/>
          </a:prstGeom>
          <a:solidFill>
            <a:srgbClr val="045184"/>
          </a:solidFill>
          <a:ln>
            <a:solidFill>
              <a:srgbClr val="045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9C2F033C-D716-4B5B-F1A1-93C52427694A}"/>
              </a:ext>
            </a:extLst>
          </p:cNvPr>
          <p:cNvSpPr/>
          <p:nvPr/>
        </p:nvSpPr>
        <p:spPr>
          <a:xfrm rot="9919227">
            <a:off x="20669677" y="34822523"/>
            <a:ext cx="5180763" cy="624142"/>
          </a:xfrm>
          <a:prstGeom prst="rightArrow">
            <a:avLst/>
          </a:prstGeom>
          <a:solidFill>
            <a:srgbClr val="045184"/>
          </a:solidFill>
          <a:ln>
            <a:solidFill>
              <a:srgbClr val="045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BF0667-4C20-80EF-8A5F-0F98EC978A2D}"/>
              </a:ext>
            </a:extLst>
          </p:cNvPr>
          <p:cNvGrpSpPr/>
          <p:nvPr/>
        </p:nvGrpSpPr>
        <p:grpSpPr>
          <a:xfrm>
            <a:off x="29167560" y="31503750"/>
            <a:ext cx="8518783" cy="4253543"/>
            <a:chOff x="603029" y="1316493"/>
            <a:chExt cx="8518783" cy="425354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8BF7F13-3ABB-D305-4023-FD573D49C81D}"/>
                </a:ext>
              </a:extLst>
            </p:cNvPr>
            <p:cNvGrpSpPr/>
            <p:nvPr/>
          </p:nvGrpSpPr>
          <p:grpSpPr>
            <a:xfrm>
              <a:off x="603029" y="1316493"/>
              <a:ext cx="6015079" cy="4253543"/>
              <a:chOff x="603029" y="1316493"/>
              <a:chExt cx="6015079" cy="4253543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B8DD38B-1956-89FE-B8C2-8B92FBA15D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26" b="6604"/>
              <a:stretch/>
            </p:blipFill>
            <p:spPr>
              <a:xfrm>
                <a:off x="603029" y="1316493"/>
                <a:ext cx="6015079" cy="42535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4" name="Arrow: Right 53">
                <a:extLst>
                  <a:ext uri="{FF2B5EF4-FFF2-40B4-BE49-F238E27FC236}">
                    <a16:creationId xmlns:a16="http://schemas.microsoft.com/office/drawing/2014/main" id="{B06650E3-B618-04B8-5C8B-C6AE2850DF3A}"/>
                  </a:ext>
                </a:extLst>
              </p:cNvPr>
              <p:cNvSpPr/>
              <p:nvPr/>
            </p:nvSpPr>
            <p:spPr>
              <a:xfrm>
                <a:off x="4471412" y="2476122"/>
                <a:ext cx="725278" cy="421301"/>
              </a:xfrm>
              <a:prstGeom prst="rightArrow">
                <a:avLst/>
              </a:prstGeom>
              <a:solidFill>
                <a:srgbClr val="045184"/>
              </a:solidFill>
              <a:ln>
                <a:solidFill>
                  <a:srgbClr val="0451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AF2EB176-9CF5-1FE5-9CFB-563788298136}"/>
                </a:ext>
              </a:extLst>
            </p:cNvPr>
            <p:cNvSpPr txBox="1"/>
            <p:nvPr/>
          </p:nvSpPr>
          <p:spPr>
            <a:xfrm>
              <a:off x="5403935" y="1911294"/>
              <a:ext cx="371787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>
                  <a:highlight>
                    <a:srgbClr val="FFFF00"/>
                  </a:highlight>
                </a:rPr>
                <a:t>Copy shipment details to all articles, then save at the bottom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ED0AC915-6C45-8711-BB9B-010C2141FDD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2" t="3542" r="18161" b="11133"/>
          <a:stretch/>
        </p:blipFill>
        <p:spPr>
          <a:xfrm>
            <a:off x="30229939" y="35419050"/>
            <a:ext cx="7619967" cy="696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Box 1">
            <a:extLst>
              <a:ext uri="{FF2B5EF4-FFF2-40B4-BE49-F238E27FC236}">
                <a16:creationId xmlns:a16="http://schemas.microsoft.com/office/drawing/2014/main" id="{531557AF-F7A7-37D2-8DE9-FF45A1C43762}"/>
              </a:ext>
            </a:extLst>
          </p:cNvPr>
          <p:cNvSpPr txBox="1"/>
          <p:nvPr/>
        </p:nvSpPr>
        <p:spPr>
          <a:xfrm>
            <a:off x="32671027" y="36246538"/>
            <a:ext cx="4254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highlight>
                  <a:srgbClr val="FFFF00"/>
                </a:highlight>
              </a:rPr>
              <a:t>Search for and select all appropriate states; use these specific phrases</a:t>
            </a:r>
          </a:p>
        </p:txBody>
      </p:sp>
    </p:spTree>
    <p:extLst>
      <p:ext uri="{BB962C8B-B14F-4D97-AF65-F5344CB8AC3E}">
        <p14:creationId xmlns:p14="http://schemas.microsoft.com/office/powerpoint/2010/main" val="98445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E34E12D0C7844976825E67B71C5F7" ma:contentTypeVersion="14" ma:contentTypeDescription="Create a new document." ma:contentTypeScope="" ma:versionID="a41998072fefd8c125d4c98dc3e019bb">
  <xsd:schema xmlns:xsd="http://www.w3.org/2001/XMLSchema" xmlns:xs="http://www.w3.org/2001/XMLSchema" xmlns:p="http://schemas.microsoft.com/office/2006/metadata/properties" xmlns:ns2="f5d5614b-8e1e-426f-8997-51957dc7a443" xmlns:ns3="a3205efe-75ed-4dd3-a69d-fdd4896c3755" targetNamespace="http://schemas.microsoft.com/office/2006/metadata/properties" ma:root="true" ma:fieldsID="45b440b866a3f4d0c1d5189c6dc5514d" ns2:_="" ns3:_="">
    <xsd:import namespace="f5d5614b-8e1e-426f-8997-51957dc7a443"/>
    <xsd:import namespace="a3205efe-75ed-4dd3-a69d-fdd4896c37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5614b-8e1e-426f-8997-51957dc7a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abce5ee-ca9a-4d2a-a8e0-de5292635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05efe-75ed-4dd3-a69d-fdd4896c37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c0406a9-af8a-41a5-8265-070a14700db4}" ma:internalName="TaxCatchAll" ma:showField="CatchAllData" ma:web="a3205efe-75ed-4dd3-a69d-fdd4896c37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5614b-8e1e-426f-8997-51957dc7a443">
      <Terms xmlns="http://schemas.microsoft.com/office/infopath/2007/PartnerControls"/>
    </lcf76f155ced4ddcb4097134ff3c332f>
    <TaxCatchAll xmlns="a3205efe-75ed-4dd3-a69d-fdd4896c3755" xsi:nil="true"/>
  </documentManagement>
</p:properties>
</file>

<file path=customXml/itemProps1.xml><?xml version="1.0" encoding="utf-8"?>
<ds:datastoreItem xmlns:ds="http://schemas.openxmlformats.org/officeDocument/2006/customXml" ds:itemID="{2FE1109F-47C4-470E-AB1B-7CB1AB7C9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786809-8E42-4BCA-BEF1-79C98A486B0D}"/>
</file>

<file path=customXml/itemProps3.xml><?xml version="1.0" encoding="utf-8"?>
<ds:datastoreItem xmlns:ds="http://schemas.openxmlformats.org/officeDocument/2006/customXml" ds:itemID="{1E6230B3-FA31-4730-A05A-91A221AA50A9}">
  <ds:schemaRefs>
    <ds:schemaRef ds:uri="a3205efe-75ed-4dd3-a69d-fdd4896c3755"/>
    <ds:schemaRef ds:uri="f5d5614b-8e1e-426f-8997-51957dc7a4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746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WIDATCP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Fieweger, Sam E - DATCP</dc:creator>
  <cp:lastModifiedBy>Fieweger, Sam E - DATCP</cp:lastModifiedBy>
  <cp:revision>1</cp:revision>
  <dcterms:created xsi:type="dcterms:W3CDTF">2024-05-08T20:00:34Z</dcterms:created>
  <dcterms:modified xsi:type="dcterms:W3CDTF">2024-07-16T19:18:11Z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0x010100E48E34E12D0C7844976825E67B71C5F7</vt:lpwstr>
  </property>
</Properties>
</file>